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1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5" name="Shape 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60" name="Shape 60"/>
          <p:cNvGrpSpPr/>
          <p:nvPr/>
        </p:nvGrpSpPr>
        <p:grpSpPr>
          <a:xfrm>
            <a:off y="1334226" x="-11"/>
            <a:ext cy="4116299" cx="7314320"/>
            <a:chOff y="1378676" x="-11"/>
            <a:chExt cy="4116299" cx="7314320"/>
          </a:xfrm>
        </p:grpSpPr>
        <p:sp>
          <p:nvSpPr>
            <p:cNvPr id="61" name="Shape 61"/>
            <p:cNvSpPr/>
            <p:nvPr/>
          </p:nvSpPr>
          <p:spPr>
            <a:xfrm flipH="1">
              <a:off y="1378676" x="-11"/>
              <a:ext cy="4116299" cx="187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2" name="Shape 62"/>
            <p:cNvSpPr/>
            <p:nvPr/>
          </p:nvSpPr>
          <p:spPr>
            <a:xfrm flipH="1">
              <a:off y="1378676" x="187809"/>
              <a:ext cy="4116299" cx="71264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63" name="Shape 63"/>
          <p:cNvSpPr txBox="1"/>
          <p:nvPr>
            <p:ph type="ctrTitle"/>
          </p:nvPr>
        </p:nvSpPr>
        <p:spPr>
          <a:xfrm>
            <a:off y="2266575" x="685800"/>
            <a:ext cy="1333799" cx="640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y="3600451" x="685800"/>
            <a:ext cy="900599" cx="640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ITLE_AND_BODY"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66" name="Shape 66"/>
          <p:cNvGrpSpPr/>
          <p:nvPr/>
        </p:nvGrpSpPr>
        <p:grpSpPr>
          <a:xfrm>
            <a:off y="-12188" x="-13"/>
            <a:ext cy="1612601" cx="8005727"/>
            <a:chOff y="-12187" x="-13"/>
            <a:chExt cy="1161900" cx="8005727"/>
          </a:xfrm>
        </p:grpSpPr>
        <p:sp>
          <p:nvSpPr>
            <p:cNvPr id="67" name="Shape 67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8" name="Shape 68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69" name="Shape 69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1pPr>
            <a:lvl2pPr algn="l" rtl="0" indent="-285750" marL="74295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2pPr>
            <a:lvl3pPr algn="l" rtl="0" indent="-228600" marL="11430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3pPr>
            <a:lvl4pPr algn="l" rtl="0" indent="-228600" marL="16002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4pPr>
            <a:lvl5pPr algn="l" rtl="0" indent="-228600" marL="20574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5pPr>
            <a:lvl6pPr algn="l" rtl="0" indent="-228600" marL="25146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6pPr>
            <a:lvl7pPr algn="l" rtl="0" indent="-228600" marL="29718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7pPr>
            <a:lvl8pPr algn="l" rtl="0" indent="-228600" marL="34290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baseline="0" sz="1800">
                <a:solidFill>
                  <a:schemeClr val="dk2"/>
                </a:solidFill>
              </a:defRPr>
            </a:lvl8pPr>
            <a:lvl9pPr algn="l" rtl="0" indent="-228600" marL="38862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baseline="0" sz="18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ITLE_AND_TWO_COLUMNS"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 txBox="1"/>
          <p:nvPr>
            <p:ph idx="1" type="body"/>
          </p:nvPr>
        </p:nvSpPr>
        <p:spPr>
          <a:xfrm>
            <a:off y="1704684" x="456245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1800"/>
            </a:lvl1pPr>
            <a:lvl2pPr rtl="0">
              <a:buNone/>
              <a:defRPr sz="1800"/>
            </a:lvl2pPr>
            <a:lvl3pPr rtl="0">
              <a:buNone/>
              <a:defRPr sz="18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sp>
        <p:nvSpPr>
          <p:cNvPr id="73" name="Shape 73"/>
          <p:cNvSpPr txBox="1"/>
          <p:nvPr>
            <p:ph idx="2" type="body"/>
          </p:nvPr>
        </p:nvSpPr>
        <p:spPr>
          <a:xfrm>
            <a:off y="1704684" x="4648200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1800"/>
            </a:lvl1pPr>
            <a:lvl2pPr rtl="0">
              <a:buNone/>
              <a:defRPr sz="1800"/>
            </a:lvl2pPr>
            <a:lvl3pPr rtl="0">
              <a:buNone/>
              <a:defRPr sz="18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grpSp>
        <p:nvGrpSpPr>
          <p:cNvPr id="74" name="Shape 74"/>
          <p:cNvGrpSpPr/>
          <p:nvPr/>
        </p:nvGrpSpPr>
        <p:grpSpPr>
          <a:xfrm>
            <a:off y="-12188" x="-13"/>
            <a:ext cy="1612601" cx="8005727"/>
            <a:chOff y="-12187" x="-13"/>
            <a:chExt cy="1161900" cx="8005727"/>
          </a:xfrm>
        </p:grpSpPr>
        <p:sp>
          <p:nvSpPr>
            <p:cNvPr id="75" name="Shape 75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76" name="Shape 76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77" name="Shape 77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_ONLY"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79" name="Shape 79"/>
          <p:cNvGrpSpPr/>
          <p:nvPr/>
        </p:nvGrpSpPr>
        <p:grpSpPr>
          <a:xfrm>
            <a:off y="-12188" x="-13"/>
            <a:ext cy="1612601" cx="8005727"/>
            <a:chOff y="-12187" x="-13"/>
            <a:chExt cy="1161900" cx="8005727"/>
          </a:xfrm>
        </p:grpSpPr>
        <p:sp>
          <p:nvSpPr>
            <p:cNvPr id="80" name="Shape 80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81" name="Shape 81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82" name="Shape 82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/>
          <p:nvPr/>
        </p:nvSpPr>
        <p:spPr>
          <a:xfrm flipH="1">
            <a:off y="6165014" x="8964665"/>
            <a:ext cy="695100" cx="1878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85" name="Shape 85"/>
          <p:cNvSpPr/>
          <p:nvPr/>
        </p:nvSpPr>
        <p:spPr>
          <a:xfrm flipH="1">
            <a:off y="6165014" x="3866777"/>
            <a:ext cy="695100" cx="50979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6165014" x="3866812"/>
            <a:ext cy="695100" cx="50979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  <a:lvl2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2pPr>
            <a:lvl3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3pPr>
            <a:lvl4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4pPr>
            <a:lvl5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5pPr>
            <a:lvl6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6pPr>
            <a:lvl7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7pPr>
            <a:lvl8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8pPr>
            <a:lvl9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5" name="Shape 5"/>
          <p:cNvGrpSpPr/>
          <p:nvPr/>
        </p:nvGrpSpPr>
        <p:grpSpPr>
          <a:xfrm>
            <a:off y="-94" x="33867"/>
            <a:ext cy="2810236" cx="3409812"/>
            <a:chOff y="1493" x="0"/>
            <a:chExt cy="2810236" cx="3409812"/>
          </a:xfrm>
        </p:grpSpPr>
        <p:cxnSp>
          <p:nvCxnSpPr>
            <p:cNvPr id="6" name="Shape 6"/>
            <p:cNvCxnSpPr/>
            <p:nvPr/>
          </p:nvCxnSpPr>
          <p:spPr>
            <a:xfrm>
              <a:off y="245542" x="0"/>
              <a:ext cy="1500" cx="3251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y="1407880" x="-1212177"/>
              <a:ext cy="1500" cx="2806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y="474143" x="0"/>
              <a:ext cy="1500" cx="2666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y="702743" x="0"/>
              <a:ext cy="1500" cx="2167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y="931342" x="0"/>
              <a:ext cy="1500" cx="18626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y="1159942" x="0"/>
              <a:ext cy="1500" cx="1490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y="1388542" x="0"/>
              <a:ext cy="1500" cx="12191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y="1617142" x="0"/>
              <a:ext cy="1500" cx="990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y="1845742" x="0"/>
              <a:ext cy="1500" cx="745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y="2074342" x="0"/>
              <a:ext cy="1500" cx="533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y="2302943" x="0"/>
              <a:ext cy="1500" cx="262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y="1238115" x="-814261"/>
              <a:ext cy="1500" cx="2468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y="1014527" x="-357712"/>
              <a:ext cy="1500" cx="2018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y="887576" x="-853"/>
              <a:ext cy="1500" cx="1763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y="790194" x="326307"/>
              <a:ext cy="1500" cx="1569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y="709726" x="636516"/>
              <a:ext cy="1500" cx="1408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y="603961" x="972228"/>
              <a:ext cy="1500" cx="1196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y="527761" x="1278236"/>
              <a:ext cy="1500" cx="1044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y="440776" x="1590398"/>
              <a:ext cy="1500" cx="879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y="377227" x="1883657"/>
              <a:ext cy="1500" cx="752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y="292493" x="2198066"/>
              <a:ext cy="1500" cx="583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y="199376" x="2521027"/>
              <a:ext cy="1500" cx="397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y="148627" x="2801688"/>
              <a:ext cy="1500" cx="295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y="102444" x="3079242"/>
              <a:ext cy="1500" cx="201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y="85076" x="3324762"/>
              <a:ext cy="1500" cx="1686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</p:grpSp>
      <p:sp>
        <p:nvSpPr>
          <p:cNvPr id="31" name="Shape 3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grpSp>
        <p:nvGrpSpPr>
          <p:cNvPr id="33" name="Shape 33"/>
          <p:cNvGrpSpPr/>
          <p:nvPr/>
        </p:nvGrpSpPr>
        <p:grpSpPr>
          <a:xfrm rot="10800000">
            <a:off y="4047858" x="5734187"/>
            <a:ext cy="2810236" cx="3409812"/>
            <a:chOff y="1493" x="0"/>
            <a:chExt cy="2810236" cx="3409812"/>
          </a:xfrm>
        </p:grpSpPr>
        <p:cxnSp>
          <p:nvCxnSpPr>
            <p:cNvPr id="34" name="Shape 34"/>
            <p:cNvCxnSpPr/>
            <p:nvPr/>
          </p:nvCxnSpPr>
          <p:spPr>
            <a:xfrm>
              <a:off y="245542" x="0"/>
              <a:ext cy="1500" cx="3251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y="1407880" x="-1212177"/>
              <a:ext cy="1500" cx="2806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y="474143" x="0"/>
              <a:ext cy="1500" cx="2666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y="702743" x="0"/>
              <a:ext cy="1500" cx="2167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y="931342" x="0"/>
              <a:ext cy="1500" cx="18626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y="1159942" x="0"/>
              <a:ext cy="1500" cx="1490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y="1388542" x="0"/>
              <a:ext cy="1500" cx="12191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y="1617142" x="0"/>
              <a:ext cy="1500" cx="990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y="1845742" x="0"/>
              <a:ext cy="1500" cx="745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y="2074342" x="0"/>
              <a:ext cy="1500" cx="533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y="2302943" x="0"/>
              <a:ext cy="1500" cx="262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y="1238115" x="-814261"/>
              <a:ext cy="1500" cx="2468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y="1014527" x="-357712"/>
              <a:ext cy="1500" cx="2018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y="887576" x="-853"/>
              <a:ext cy="1500" cx="1763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y="790194" x="326307"/>
              <a:ext cy="1500" cx="1569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y="709726" x="636516"/>
              <a:ext cy="1500" cx="1408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y="603961" x="972228"/>
              <a:ext cy="1500" cx="1196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y="527761" x="1278236"/>
              <a:ext cy="1500" cx="1044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y="440776" x="1590398"/>
              <a:ext cy="1500" cx="879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y="377227" x="1883657"/>
              <a:ext cy="1500" cx="752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y="292493" x="2198066"/>
              <a:ext cy="1500" cx="583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y="199376" x="2521027"/>
              <a:ext cy="1500" cx="397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y="148627" x="2801688"/>
              <a:ext cy="1500" cx="295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y="102444" x="3079242"/>
              <a:ext cy="1500" cx="201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y="85076" x="3324762"/>
              <a:ext cy="1500" cx="1686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</p:grp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 txBox="1"/>
          <p:nvPr>
            <p:ph type="ctrTitle"/>
          </p:nvPr>
        </p:nvSpPr>
        <p:spPr>
          <a:xfrm>
            <a:off y="2266575" x="685800"/>
            <a:ext cy="1333799" cx="6400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Famous people </a:t>
            </a:r>
          </a:p>
          <a:p>
            <a:r>
              <a:t/>
            </a:r>
          </a:p>
        </p:txBody>
      </p:sp>
      <p:sp>
        <p:nvSpPr>
          <p:cNvPr id="90" name="Shape 90"/>
          <p:cNvSpPr txBox="1"/>
          <p:nvPr>
            <p:ph idx="1" type="subTitle"/>
          </p:nvPr>
        </p:nvSpPr>
        <p:spPr>
          <a:xfrm>
            <a:off y="3600451" x="685800"/>
            <a:ext cy="900599" cx="6400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l" rtl="0" lvl="0">
              <a:buNone/>
            </a:pPr>
            <a:r>
              <a:rPr lang="en"/>
              <a:t>                          by: Abid Ahmed</a:t>
            </a:r>
          </a:p>
          <a:p>
            <a:pPr algn="l">
              <a:buNone/>
            </a:pPr>
            <a:r>
              <a:rPr lang="en"/>
              <a:t>                          and Will Diaz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       </a:t>
            </a:r>
            <a:r>
              <a:rPr lang="en">
                <a:solidFill>
                  <a:srgbClr val="0000FF"/>
                </a:solidFill>
              </a:rPr>
              <a:t>     </a:t>
            </a:r>
            <a:r>
              <a:rPr lang="en">
                <a:solidFill>
                  <a:srgbClr val="FF0000"/>
                </a:solidFill>
              </a:rPr>
              <a:t>Michael Jordan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6165014" x="3866812"/>
            <a:ext cy="695100" cx="5097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chemeClr val="dk1"/>
              </a:buClr>
              <a:buSzPct val="78571"/>
              <a:buFont typeface="Arial"/>
              <a:buNone/>
            </a:pPr>
            <a:r>
              <a:rPr lang="en">
                <a:solidFill>
                  <a:srgbClr val="FF0000"/>
                </a:solidFill>
              </a:rPr>
              <a:t>El es Michael jordan.El es alto y muy ambicioso no es bajo y peligroso. Donde es Brooklyn, New york.De Nationalida Americano.</a:t>
            </a:r>
            <a:r>
              <a:rPr lang="en">
                <a:solidFill>
                  <a:srgbClr val="0000FF"/>
                </a:solidFill>
              </a:rPr>
              <a:t>     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          Lebron James </a:t>
            </a: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y="6141400" x="3784225"/>
            <a:ext cy="612299" cx="5027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 El Es Lebron James. el es  muy Atlético,Ambicioso y alto. No es gordo y bajo. Donde es Oakland Ohio. de nationality Americano.  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 txBox="1"/>
          <p:nvPr>
            <p:ph idx="1" type="body"/>
          </p:nvPr>
        </p:nvSpPr>
        <p:spPr>
          <a:xfrm>
            <a:off y="6165014" x="3866812"/>
            <a:ext cy="695100" cx="5097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6D9EEB"/>
                </a:solidFill>
              </a:rPr>
              <a:t>El es Kyrie Irving. El es bajo y Ambicioso. No es Gordo y pelirrojo. Donde es Melbourne, Australia. De nacionalidad Australia.    </a:t>
            </a:r>
          </a:p>
        </p:txBody>
      </p:sp>
      <p:sp>
        <p:nvSpPr>
          <p:cNvPr id="108" name="Shape 108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     </a:t>
            </a:r>
            <a:r>
              <a:rPr lang="en">
                <a:solidFill>
                  <a:srgbClr val="000000"/>
                </a:solidFill>
              </a:rPr>
              <a:t>       </a:t>
            </a:r>
            <a:r>
              <a:rPr lang="en">
                <a:solidFill>
                  <a:srgbClr val="CFE2F3"/>
                </a:solidFill>
              </a:rPr>
              <a:t>Kyrie Irving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 txBox="1"/>
          <p:nvPr>
            <p:ph idx="1" type="body"/>
          </p:nvPr>
        </p:nvSpPr>
        <p:spPr>
          <a:xfrm>
            <a:off y="6165014" x="3866812"/>
            <a:ext cy="695100" cx="5097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El es Rajon Rondo. El es muy bajo y intelligente. No es perezoso y stupido. Donde louisville,KY.De nacionalidad es Americano    </a:t>
            </a:r>
          </a:p>
        </p:txBody>
      </p:sp>
      <p:sp>
        <p:nvSpPr>
          <p:cNvPr id="114" name="Shape 114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            Rajon Rondo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